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handoutMasterIdLst>
    <p:handoutMasterId r:id="rId46"/>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310" r:id="rId42"/>
    <p:sldId id="265" r:id="rId43"/>
    <p:sldId id="339" r:id="rId44"/>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170" d="100"/>
          <a:sy n="170" d="100"/>
        </p:scale>
        <p:origin x="1458" y="13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42</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Tree>
    <p:extLst>
      <p:ext uri="{BB962C8B-B14F-4D97-AF65-F5344CB8AC3E}">
        <p14:creationId xmlns:p14="http://schemas.microsoft.com/office/powerpoint/2010/main" val="838742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endParaRPr lang="en-US" dirty="0" smtClean="0">
              <a:sym typeface="Wingdings" panose="05000000000000000000" pitchFamily="2" charset="2"/>
            </a:endParaRP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endParaRPr lang="en-US" dirty="0" smtClean="0">
              <a:sym typeface="Wingdings" panose="05000000000000000000" pitchFamily="2" charset="2"/>
            </a:endParaRP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endParaRPr lang="en-US" dirty="0" smtClean="0">
              <a:sym typeface="Wingdings" panose="05000000000000000000" pitchFamily="2" charset="2"/>
            </a:endParaRP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endParaRPr lang="en-US" dirty="0" smtClean="0">
              <a:sym typeface="Wingdings" panose="05000000000000000000" pitchFamily="2" charset="2"/>
            </a:endParaRP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1605</Words>
  <Application>Microsoft Office PowerPoint</Application>
  <PresentationFormat>On-screen Show (4:3)</PresentationFormat>
  <Paragraphs>394</Paragraphs>
  <Slides>43</Slides>
  <Notes>8</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436</cp:revision>
  <dcterms:created xsi:type="dcterms:W3CDTF">2013-03-18T12:38:06Z</dcterms:created>
  <dcterms:modified xsi:type="dcterms:W3CDTF">2016-01-28T15:41:01Z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